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65" r:id="rId3"/>
    <p:sldId id="274" r:id="rId4"/>
    <p:sldId id="273" r:id="rId5"/>
    <p:sldId id="283" r:id="rId6"/>
    <p:sldId id="284" r:id="rId7"/>
    <p:sldId id="285" r:id="rId8"/>
    <p:sldId id="282" r:id="rId9"/>
    <p:sldId id="268" r:id="rId10"/>
    <p:sldId id="275" r:id="rId11"/>
    <p:sldId id="279" r:id="rId12"/>
    <p:sldId id="276" r:id="rId13"/>
    <p:sldId id="280" r:id="rId14"/>
    <p:sldId id="266" r:id="rId15"/>
    <p:sldId id="277" r:id="rId16"/>
    <p:sldId id="281" r:id="rId17"/>
    <p:sldId id="271" r:id="rId18"/>
    <p:sldId id="272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Freestyle Script" panose="030804020302050B0404" pitchFamily="66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6274"/>
    <a:srgbClr val="F0A8AA"/>
    <a:srgbClr val="FF0000"/>
    <a:srgbClr val="262626"/>
    <a:srgbClr val="151339"/>
    <a:srgbClr val="A5719F"/>
    <a:srgbClr val="474D6F"/>
    <a:srgbClr val="000000"/>
    <a:srgbClr val="BC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34270"/>
      </p:ext>
    </p:extLst>
  </p:cSld>
  <p:clrMapOvr>
    <a:masterClrMapping/>
  </p:clrMapOvr>
  <p:transition spd="med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23997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18411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38331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5447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3643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4650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0057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2487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88013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95945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6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610849" y="2655044"/>
            <a:ext cx="1132072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WHAT BECOMES OF THE BROKEN HEARTED?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- TEAM PROJECT HEART -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1983510789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Turnarounds of the characters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Speedmodeling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/painting videos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Animation showcase in Unity</a:t>
            </a:r>
          </a:p>
        </p:txBody>
      </p:sp>
    </p:spTree>
    <p:extLst>
      <p:ext uri="{BB962C8B-B14F-4D97-AF65-F5344CB8AC3E}">
        <p14:creationId xmlns:p14="http://schemas.microsoft.com/office/powerpoint/2010/main" val="2040396002"/>
      </p:ext>
    </p:extLst>
  </p:cSld>
  <p:clrMapOvr>
    <a:masterClrMapping/>
  </p:clrMapOvr>
  <p:transition spd="med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26563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4250E-13E9-45C7-B198-92288B27B8F0}"/>
              </a:ext>
            </a:extLst>
          </p:cNvPr>
          <p:cNvSpPr txBox="1"/>
          <p:nvPr/>
        </p:nvSpPr>
        <p:spPr>
          <a:xfrm>
            <a:off x="0" y="6346004"/>
            <a:ext cx="1726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CHARACTERS</a:t>
            </a:r>
          </a:p>
        </p:txBody>
      </p:sp>
    </p:spTree>
    <p:extLst>
      <p:ext uri="{BB962C8B-B14F-4D97-AF65-F5344CB8AC3E}">
        <p14:creationId xmlns:p14="http://schemas.microsoft.com/office/powerpoint/2010/main" val="438397970"/>
      </p:ext>
    </p:extLst>
  </p:cSld>
  <p:clrMapOvr>
    <a:masterClrMapping/>
  </p:clrMapOvr>
  <p:transition spd="med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Camera “flying” through all the levels in chronological order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Depending on what level/room is shown the concept art for said room is present in the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rightbottom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corner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Showcasing of some items (plants, creative furniture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etc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29586414"/>
      </p:ext>
    </p:extLst>
  </p:cSld>
  <p:clrMapOvr>
    <a:masterClrMapping/>
  </p:clrMapOvr>
  <p:transition spd="med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262497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GAMEPLAY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21E2A-67C4-40DD-89A9-508E6DDAE8C8}"/>
              </a:ext>
            </a:extLst>
          </p:cNvPr>
          <p:cNvSpPr txBox="1"/>
          <p:nvPr/>
        </p:nvSpPr>
        <p:spPr>
          <a:xfrm>
            <a:off x="0" y="6346004"/>
            <a:ext cx="2097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2549940370"/>
      </p:ext>
    </p:extLst>
  </p:cSld>
  <p:clrMapOvr>
    <a:masterClrMapping/>
  </p:clrMapOvr>
  <p:transition spd="med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1780240030"/>
      </p:ext>
    </p:extLst>
  </p:cSld>
  <p:clrMapOvr>
    <a:masterClrMapping/>
  </p:clrMapOvr>
  <p:transition spd="med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1) </a:t>
            </a:r>
            <a:r>
              <a:rPr lang="en-US" sz="4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Speedrun</a:t>
            </a: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of the first level in its complete entirety, starting on the cloud placeholder</a:t>
            </a:r>
          </a:p>
        </p:txBody>
      </p:sp>
    </p:spTree>
    <p:extLst>
      <p:ext uri="{BB962C8B-B14F-4D97-AF65-F5344CB8AC3E}">
        <p14:creationId xmlns:p14="http://schemas.microsoft.com/office/powerpoint/2010/main" val="3470096455"/>
      </p:ext>
    </p:extLst>
  </p:cSld>
  <p:clrMapOvr>
    <a:masterClrMapping/>
  </p:clrMapOvr>
  <p:transition spd="med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300748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E05D99-C5DB-4183-AA3D-90BA78A4658C}"/>
              </a:ext>
            </a:extLst>
          </p:cNvPr>
          <p:cNvSpPr txBox="1"/>
          <p:nvPr/>
        </p:nvSpPr>
        <p:spPr>
          <a:xfrm>
            <a:off x="1" y="6334780"/>
            <a:ext cx="1946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2220804725"/>
      </p:ext>
    </p:extLst>
  </p:cSld>
  <p:clrMapOvr>
    <a:masterClrMapping/>
  </p:clrMapOvr>
  <p:transition spd="med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253903-3232-46C4-AA20-6353107D2077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45A8A0CB-ACA2-4B20-BA35-E2DE6FD1DB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196" y="705955"/>
            <a:ext cx="1447476" cy="1447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73D99F-0E32-4838-9A9D-04EF7257F7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70" y="429249"/>
            <a:ext cx="1544165" cy="15441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FBE8501-EE92-4B50-A5DF-B873B5B71157}"/>
              </a:ext>
            </a:extLst>
          </p:cNvPr>
          <p:cNvSpPr txBox="1"/>
          <p:nvPr/>
        </p:nvSpPr>
        <p:spPr>
          <a:xfrm>
            <a:off x="6630441" y="438498"/>
            <a:ext cx="40602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basic structure based on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presentations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main objectives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20ECC3D-BFF5-4DD1-AC2D-B14597616A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97542" y="2364545"/>
            <a:ext cx="5549567" cy="2232387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29E02E0-344B-4069-B2BB-2EA05493FFAA}"/>
              </a:ext>
            </a:extLst>
          </p:cNvPr>
          <p:cNvSpPr txBox="1"/>
          <p:nvPr/>
        </p:nvSpPr>
        <p:spPr>
          <a:xfrm>
            <a:off x="710478" y="5626984"/>
            <a:ext cx="339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summary of game ideas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0DAC50-A1D3-4EE7-A28B-D922B3F0C7A5}"/>
              </a:ext>
            </a:extLst>
          </p:cNvPr>
          <p:cNvSpPr txBox="1"/>
          <p:nvPr/>
        </p:nvSpPr>
        <p:spPr>
          <a:xfrm>
            <a:off x="352208" y="3765931"/>
            <a:ext cx="3397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lists of assets, mechanics, animations, sounds etc.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CD00A8-5903-40EE-B718-615C9594701E}"/>
              </a:ext>
            </a:extLst>
          </p:cNvPr>
          <p:cNvSpPr txBox="1"/>
          <p:nvPr/>
        </p:nvSpPr>
        <p:spPr>
          <a:xfrm>
            <a:off x="661242" y="2336280"/>
            <a:ext cx="268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quick feedback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B39CDAC-5614-4DB3-976E-CEB049183AAB}"/>
              </a:ext>
            </a:extLst>
          </p:cNvPr>
          <p:cNvSpPr txBox="1"/>
          <p:nvPr/>
        </p:nvSpPr>
        <p:spPr>
          <a:xfrm>
            <a:off x="7778093" y="2028309"/>
            <a:ext cx="2588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weekly ~sprints~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small objectives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6682A5-DA59-4D69-A6A8-DC9F2B59ED2A}"/>
              </a:ext>
            </a:extLst>
          </p:cNvPr>
          <p:cNvSpPr txBox="1"/>
          <p:nvPr/>
        </p:nvSpPr>
        <p:spPr>
          <a:xfrm>
            <a:off x="7950552" y="3543745"/>
            <a:ext cx="32143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knowledge of what everyone is working on at all 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6B7831-2685-4683-88B6-132ECDF365D6}"/>
              </a:ext>
            </a:extLst>
          </p:cNvPr>
          <p:cNvSpPr txBox="1"/>
          <p:nvPr/>
        </p:nvSpPr>
        <p:spPr>
          <a:xfrm>
            <a:off x="7956132" y="5645064"/>
            <a:ext cx="2046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personal deadlines</a:t>
            </a:r>
          </a:p>
        </p:txBody>
      </p:sp>
      <p:sp>
        <p:nvSpPr>
          <p:cNvPr id="5" name="Heart 4">
            <a:extLst>
              <a:ext uri="{FF2B5EF4-FFF2-40B4-BE49-F238E27FC236}">
                <a16:creationId xmlns:a16="http://schemas.microsoft.com/office/drawing/2014/main" id="{74D2221F-3416-4583-A139-9DFD2B497094}"/>
              </a:ext>
            </a:extLst>
          </p:cNvPr>
          <p:cNvSpPr/>
          <p:nvPr/>
        </p:nvSpPr>
        <p:spPr>
          <a:xfrm>
            <a:off x="10025154" y="92744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Heart 17">
            <a:extLst>
              <a:ext uri="{FF2B5EF4-FFF2-40B4-BE49-F238E27FC236}">
                <a16:creationId xmlns:a16="http://schemas.microsoft.com/office/drawing/2014/main" id="{AB67236A-8ABC-4855-A549-9DEEBCC5E784}"/>
              </a:ext>
            </a:extLst>
          </p:cNvPr>
          <p:cNvSpPr/>
          <p:nvPr/>
        </p:nvSpPr>
        <p:spPr>
          <a:xfrm>
            <a:off x="10033211" y="239709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Heart 19">
            <a:extLst>
              <a:ext uri="{FF2B5EF4-FFF2-40B4-BE49-F238E27FC236}">
                <a16:creationId xmlns:a16="http://schemas.microsoft.com/office/drawing/2014/main" id="{D4B071DC-5F2C-468E-879D-BF8181ADCD35}"/>
              </a:ext>
            </a:extLst>
          </p:cNvPr>
          <p:cNvSpPr/>
          <p:nvPr/>
        </p:nvSpPr>
        <p:spPr>
          <a:xfrm>
            <a:off x="7792455" y="3845350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Heart 20">
            <a:extLst>
              <a:ext uri="{FF2B5EF4-FFF2-40B4-BE49-F238E27FC236}">
                <a16:creationId xmlns:a16="http://schemas.microsoft.com/office/drawing/2014/main" id="{441560A7-3A68-4FC7-9BF7-0581ED9C848E}"/>
              </a:ext>
            </a:extLst>
          </p:cNvPr>
          <p:cNvSpPr/>
          <p:nvPr/>
        </p:nvSpPr>
        <p:spPr>
          <a:xfrm>
            <a:off x="7803302" y="5845101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C2A426-D02E-4CBE-97F6-1D71E1C557C0}"/>
              </a:ext>
            </a:extLst>
          </p:cNvPr>
          <p:cNvSpPr/>
          <p:nvPr/>
        </p:nvSpPr>
        <p:spPr>
          <a:xfrm>
            <a:off x="4511863" y="2536130"/>
            <a:ext cx="2032309" cy="20323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967700-3A5D-4EBA-9EC6-32E99EA874B0}"/>
              </a:ext>
            </a:extLst>
          </p:cNvPr>
          <p:cNvCxnSpPr/>
          <p:nvPr/>
        </p:nvCxnSpPr>
        <p:spPr>
          <a:xfrm>
            <a:off x="529839" y="1973414"/>
            <a:ext cx="0" cy="44872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eart 21">
            <a:extLst>
              <a:ext uri="{FF2B5EF4-FFF2-40B4-BE49-F238E27FC236}">
                <a16:creationId xmlns:a16="http://schemas.microsoft.com/office/drawing/2014/main" id="{0ED6848E-7510-48A1-ADF4-383CA5828366}"/>
              </a:ext>
            </a:extLst>
          </p:cNvPr>
          <p:cNvSpPr/>
          <p:nvPr/>
        </p:nvSpPr>
        <p:spPr>
          <a:xfrm>
            <a:off x="371741" y="2464086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Heart 22">
            <a:extLst>
              <a:ext uri="{FF2B5EF4-FFF2-40B4-BE49-F238E27FC236}">
                <a16:creationId xmlns:a16="http://schemas.microsoft.com/office/drawing/2014/main" id="{21C967B1-5806-4CE9-A011-4B60BEC3A4A2}"/>
              </a:ext>
            </a:extLst>
          </p:cNvPr>
          <p:cNvSpPr/>
          <p:nvPr/>
        </p:nvSpPr>
        <p:spPr>
          <a:xfrm>
            <a:off x="378978" y="4078295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Heart 23">
            <a:extLst>
              <a:ext uri="{FF2B5EF4-FFF2-40B4-BE49-F238E27FC236}">
                <a16:creationId xmlns:a16="http://schemas.microsoft.com/office/drawing/2014/main" id="{1FB16D9B-CDC4-448F-BE70-F68C41DA46E2}"/>
              </a:ext>
            </a:extLst>
          </p:cNvPr>
          <p:cNvSpPr/>
          <p:nvPr/>
        </p:nvSpPr>
        <p:spPr>
          <a:xfrm>
            <a:off x="371740" y="5833098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66FC4C-D422-487B-9794-A8B19A680F80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596911" y="2626007"/>
            <a:ext cx="212577" cy="2077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D25965-7F96-427C-89E9-120217177AD7}"/>
              </a:ext>
            </a:extLst>
          </p:cNvPr>
          <p:cNvCxnSpPr>
            <a:stCxn id="8" idx="0"/>
          </p:cNvCxnSpPr>
          <p:nvPr/>
        </p:nvCxnSpPr>
        <p:spPr>
          <a:xfrm flipV="1">
            <a:off x="5528018" y="1770077"/>
            <a:ext cx="8716" cy="7660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6C1AA00-A747-4CC8-B16B-4B2A47BB1B37}"/>
              </a:ext>
            </a:extLst>
          </p:cNvPr>
          <p:cNvCxnSpPr>
            <a:stCxn id="8" idx="4"/>
          </p:cNvCxnSpPr>
          <p:nvPr/>
        </p:nvCxnSpPr>
        <p:spPr>
          <a:xfrm>
            <a:off x="5528018" y="4568439"/>
            <a:ext cx="0" cy="10585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6230449-DBB3-4EC0-86FA-1CF7C06155C5}"/>
              </a:ext>
            </a:extLst>
          </p:cNvPr>
          <p:cNvSpPr txBox="1"/>
          <p:nvPr/>
        </p:nvSpPr>
        <p:spPr>
          <a:xfrm>
            <a:off x="2476338" y="2144247"/>
            <a:ext cx="2468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accessibility of most recent game build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32F967-2F4A-47D3-8ADE-A83155764AEB}"/>
              </a:ext>
            </a:extLst>
          </p:cNvPr>
          <p:cNvSpPr txBox="1"/>
          <p:nvPr/>
        </p:nvSpPr>
        <p:spPr>
          <a:xfrm>
            <a:off x="4209663" y="5571488"/>
            <a:ext cx="249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all resources available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456140-3E6D-47C8-9917-BD92714B69C6}"/>
              </a:ext>
            </a:extLst>
          </p:cNvPr>
          <p:cNvSpPr txBox="1"/>
          <p:nvPr/>
        </p:nvSpPr>
        <p:spPr>
          <a:xfrm>
            <a:off x="4538866" y="1242341"/>
            <a:ext cx="199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*cluster of assets</a:t>
            </a:r>
          </a:p>
        </p:txBody>
      </p: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608E27EE-6006-4C60-A26C-53F9888CDD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86" y="2557809"/>
            <a:ext cx="2136507" cy="213650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175CA6A-A471-40C7-AB4C-85BCDCF4C5DC}"/>
              </a:ext>
            </a:extLst>
          </p:cNvPr>
          <p:cNvSpPr txBox="1"/>
          <p:nvPr/>
        </p:nvSpPr>
        <p:spPr>
          <a:xfrm>
            <a:off x="1" y="6326817"/>
            <a:ext cx="316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PLANNING &amp; EXECUTION</a:t>
            </a:r>
          </a:p>
        </p:txBody>
      </p:sp>
    </p:spTree>
    <p:extLst>
      <p:ext uri="{BB962C8B-B14F-4D97-AF65-F5344CB8AC3E}">
        <p14:creationId xmlns:p14="http://schemas.microsoft.com/office/powerpoint/2010/main" val="2671774318"/>
      </p:ext>
    </p:extLst>
  </p:cSld>
  <p:clrMapOvr>
    <a:masterClrMapping/>
  </p:clrMapOvr>
  <p:transition spd="med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THANK YOU FOR LISTENING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2694640206"/>
      </p:ext>
    </p:extLst>
  </p:cSld>
  <p:clrMapOvr>
    <a:masterClrMapping/>
  </p:clrMapOvr>
  <p:transition spd="med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E0463-3322-4081-8B25-3252A31CFF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AF8BE8-40D5-4BF2-BD81-B0C18A972CF5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BAB913-1B19-4FA5-BB50-425099A99F38}"/>
              </a:ext>
            </a:extLst>
          </p:cNvPr>
          <p:cNvSpPr txBox="1"/>
          <p:nvPr/>
        </p:nvSpPr>
        <p:spPr>
          <a:xfrm>
            <a:off x="4420998" y="805825"/>
            <a:ext cx="430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TEAM PROJECT HEART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67C245-5106-41AA-B36D-FA65EDF4CA4B}"/>
              </a:ext>
            </a:extLst>
          </p:cNvPr>
          <p:cNvSpPr/>
          <p:nvPr/>
        </p:nvSpPr>
        <p:spPr>
          <a:xfrm rot="2247451">
            <a:off x="1001874" y="3577424"/>
            <a:ext cx="4077050" cy="111159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6B6C9-7394-4DB6-B9EF-82FC283A27BF}"/>
              </a:ext>
            </a:extLst>
          </p:cNvPr>
          <p:cNvSpPr txBox="1"/>
          <p:nvPr/>
        </p:nvSpPr>
        <p:spPr>
          <a:xfrm>
            <a:off x="360726" y="2504162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ALBA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Project Lead &amp; Character Artist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CC2659-BA2F-4BFA-9BBB-C20BA84C5AA2}"/>
              </a:ext>
            </a:extLst>
          </p:cNvPr>
          <p:cNvSpPr txBox="1"/>
          <p:nvPr/>
        </p:nvSpPr>
        <p:spPr>
          <a:xfrm>
            <a:off x="2344722" y="4305594"/>
            <a:ext cx="3296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MARIA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Environment Artist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9C952F-B6DD-413D-889C-5F802990BD37}"/>
              </a:ext>
            </a:extLst>
          </p:cNvPr>
          <p:cNvSpPr/>
          <p:nvPr/>
        </p:nvSpPr>
        <p:spPr>
          <a:xfrm rot="8118016">
            <a:off x="5043145" y="2015953"/>
            <a:ext cx="2286824" cy="1521342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DF202C-6E57-4D4B-B20A-B684D9B594D9}"/>
              </a:ext>
            </a:extLst>
          </p:cNvPr>
          <p:cNvSpPr txBox="1"/>
          <p:nvPr/>
        </p:nvSpPr>
        <p:spPr>
          <a:xfrm>
            <a:off x="4655890" y="2073423"/>
            <a:ext cx="3204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IGNACIO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Writer &amp; Designer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349C8D6-1FB4-4009-B1B9-6556550AC2DD}"/>
              </a:ext>
            </a:extLst>
          </p:cNvPr>
          <p:cNvSpPr/>
          <p:nvPr/>
        </p:nvSpPr>
        <p:spPr>
          <a:xfrm rot="16200000">
            <a:off x="8166955" y="3244156"/>
            <a:ext cx="2832140" cy="117595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F05CB-5611-4949-AB98-29432E0F64EF}"/>
              </a:ext>
            </a:extLst>
          </p:cNvPr>
          <p:cNvSpPr txBox="1"/>
          <p:nvPr/>
        </p:nvSpPr>
        <p:spPr>
          <a:xfrm>
            <a:off x="7980728" y="2954970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FREDERYK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Programmer, 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VFX &amp; Music</a:t>
            </a:r>
          </a:p>
        </p:txBody>
      </p:sp>
    </p:spTree>
    <p:extLst>
      <p:ext uri="{BB962C8B-B14F-4D97-AF65-F5344CB8AC3E}">
        <p14:creationId xmlns:p14="http://schemas.microsoft.com/office/powerpoint/2010/main" val="1920440292"/>
      </p:ext>
    </p:extLst>
  </p:cSld>
  <p:clrMapOvr>
    <a:masterClrMapping/>
  </p:clrMapOvr>
  <p:transition spd="med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0" y="1068494"/>
            <a:ext cx="12192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Quote playing out + showing anxiety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Showing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lvl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structure from above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Intersctions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with sports water bottle &amp; baseball bat showcasing flavor text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Mood progression slide playing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  <a:p>
            <a:pPr marL="1143000" indent="-1143000" algn="ctr">
              <a:buAutoNum type="arabicParenR"/>
            </a:pPr>
            <a:endParaRPr 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477503"/>
      </p:ext>
    </p:extLst>
  </p:cSld>
  <p:clrMapOvr>
    <a:masterClrMapping/>
  </p:clrMapOvr>
  <p:transition spd="med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Inside Diego's Heart you, as his anxiety, are trying to process his past relationship either through using violence or patience to soothe his aggravated emotions.</a:t>
            </a:r>
          </a:p>
        </p:txBody>
      </p:sp>
    </p:spTree>
    <p:extLst>
      <p:ext uri="{BB962C8B-B14F-4D97-AF65-F5344CB8AC3E}">
        <p14:creationId xmlns:p14="http://schemas.microsoft.com/office/powerpoint/2010/main" val="2385776111"/>
      </p:ext>
    </p:extLst>
  </p:cSld>
  <p:clrMapOvr>
    <a:masterClrMapping/>
  </p:clrMapOvr>
  <p:transition spd="med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Showing </a:t>
            </a:r>
            <a:r>
              <a:rPr lang="en-US" sz="6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lvl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structure from above</a:t>
            </a:r>
          </a:p>
        </p:txBody>
      </p:sp>
    </p:spTree>
    <p:extLst>
      <p:ext uri="{BB962C8B-B14F-4D97-AF65-F5344CB8AC3E}">
        <p14:creationId xmlns:p14="http://schemas.microsoft.com/office/powerpoint/2010/main" val="1985455230"/>
      </p:ext>
    </p:extLst>
  </p:cSld>
  <p:clrMapOvr>
    <a:masterClrMapping/>
  </p:clrMapOvr>
  <p:transition spd="med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Intersctions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with sports water bottle &amp; baseball bat showcasing flavor text</a:t>
            </a:r>
          </a:p>
        </p:txBody>
      </p:sp>
    </p:spTree>
    <p:extLst>
      <p:ext uri="{BB962C8B-B14F-4D97-AF65-F5344CB8AC3E}">
        <p14:creationId xmlns:p14="http://schemas.microsoft.com/office/powerpoint/2010/main" val="4019998876"/>
      </p:ext>
    </p:extLst>
  </p:cSld>
  <p:clrMapOvr>
    <a:masterClrMapping/>
  </p:clrMapOvr>
  <p:transition spd="med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</p:txBody>
      </p:sp>
    </p:spTree>
    <p:extLst>
      <p:ext uri="{BB962C8B-B14F-4D97-AF65-F5344CB8AC3E}">
        <p14:creationId xmlns:p14="http://schemas.microsoft.com/office/powerpoint/2010/main" val="402022758"/>
      </p:ext>
    </p:extLst>
  </p:cSld>
  <p:clrMapOvr>
    <a:masterClrMapping/>
  </p:clrMapOvr>
  <p:transition spd="med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7A581CB-80A6-4E35-A1FC-1769AB61F5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85" y="-12030"/>
            <a:ext cx="9890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60967"/>
      </p:ext>
    </p:extLst>
  </p:cSld>
  <p:clrMapOvr>
    <a:masterClrMapping/>
  </p:clrMapOvr>
  <p:transition spd="med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ARTWORK</a:t>
            </a:r>
          </a:p>
        </p:txBody>
      </p:sp>
    </p:spTree>
    <p:extLst>
      <p:ext uri="{BB962C8B-B14F-4D97-AF65-F5344CB8AC3E}">
        <p14:creationId xmlns:p14="http://schemas.microsoft.com/office/powerpoint/2010/main" val="740672208"/>
      </p:ext>
    </p:extLst>
  </p:cSld>
  <p:clrMapOvr>
    <a:masterClrMapping/>
  </p:clrMapOvr>
  <p:transition spd="med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Widescreen</PresentationFormat>
  <Paragraphs>57</Paragraphs>
  <Slides>18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 Light</vt:lpstr>
      <vt:lpstr>Arial</vt:lpstr>
      <vt:lpstr>Freestyle Script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Mariia Lobanova (mlobanov)</dc:creator>
  <cp:lastModifiedBy>Frederyk Sperling</cp:lastModifiedBy>
  <cp:revision>107</cp:revision>
  <dcterms:created xsi:type="dcterms:W3CDTF">2019-06-05T13:54:15Z</dcterms:created>
  <dcterms:modified xsi:type="dcterms:W3CDTF">2019-06-27T09:27:32Z</dcterms:modified>
</cp:coreProperties>
</file>

<file path=docProps/thumbnail.jpeg>
</file>